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4"/>
  </p:sldMasterIdLst>
  <p:notesMasterIdLst>
    <p:notesMasterId r:id="rId16"/>
  </p:notesMasterIdLst>
  <p:sldIdLst>
    <p:sldId id="330" r:id="rId5"/>
    <p:sldId id="331" r:id="rId6"/>
    <p:sldId id="316" r:id="rId7"/>
    <p:sldId id="325" r:id="rId8"/>
    <p:sldId id="326" r:id="rId9"/>
    <p:sldId id="327" r:id="rId10"/>
    <p:sldId id="328" r:id="rId11"/>
    <p:sldId id="329" r:id="rId12"/>
    <p:sldId id="332" r:id="rId13"/>
    <p:sldId id="333" r:id="rId14"/>
    <p:sldId id="334" r:id="rId15"/>
  </p:sldIdLst>
  <p:sldSz cx="9144000" cy="6858000" type="screen4x3"/>
  <p:notesSz cx="6858000" cy="9144000"/>
  <p:custDataLst>
    <p:tags r:id="rId17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BDF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2754E-8CEA-40CB-9755-E0DA480A3B9C}" v="1022" dt="2020-03-09T08:06:02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72" d="100"/>
          <a:sy n="72" d="100"/>
        </p:scale>
        <p:origin x="7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73A2754E-8CEA-40CB-9755-E0DA480A3B9C}"/>
    <pc:docChg chg="undo custSel addSld modSld">
      <pc:chgData name="Bijnen, JAM (Johan)" userId="26a08f2c-01df-42fd-8b2e-f6be77dec936" providerId="ADAL" clId="{73A2754E-8CEA-40CB-9755-E0DA480A3B9C}" dt="2020-03-09T08:06:25.186" v="1303" actId="1076"/>
      <pc:docMkLst>
        <pc:docMk/>
      </pc:docMkLst>
      <pc:sldChg chg="addSp delSp modSp mod modAnim">
        <pc:chgData name="Bijnen, JAM (Johan)" userId="26a08f2c-01df-42fd-8b2e-f6be77dec936" providerId="ADAL" clId="{73A2754E-8CEA-40CB-9755-E0DA480A3B9C}" dt="2020-03-03T10:15:11.424" v="119" actId="6549"/>
        <pc:sldMkLst>
          <pc:docMk/>
          <pc:sldMk cId="0" sldId="316"/>
        </pc:sldMkLst>
        <pc:spChg chg="add del mod">
          <ac:chgData name="Bijnen, JAM (Johan)" userId="26a08f2c-01df-42fd-8b2e-f6be77dec936" providerId="ADAL" clId="{73A2754E-8CEA-40CB-9755-E0DA480A3B9C}" dt="2020-03-03T10:14:44.465" v="114" actId="6549"/>
          <ac:spMkLst>
            <pc:docMk/>
            <pc:sldMk cId="0" sldId="316"/>
            <ac:spMk id="9" creationId="{00000000-0000-0000-0000-000000000000}"/>
          </ac:spMkLst>
        </pc:spChg>
        <pc:spChg chg="mod">
          <ac:chgData name="Bijnen, JAM (Johan)" userId="26a08f2c-01df-42fd-8b2e-f6be77dec936" providerId="ADAL" clId="{73A2754E-8CEA-40CB-9755-E0DA480A3B9C}" dt="2020-03-03T10:15:11.424" v="119" actId="6549"/>
          <ac:spMkLst>
            <pc:docMk/>
            <pc:sldMk cId="0" sldId="316"/>
            <ac:spMk id="10246" creationId="{00000000-0000-0000-0000-000000000000}"/>
          </ac:spMkLst>
        </pc:spChg>
        <pc:picChg chg="add del">
          <ac:chgData name="Bijnen, JAM (Johan)" userId="26a08f2c-01df-42fd-8b2e-f6be77dec936" providerId="ADAL" clId="{73A2754E-8CEA-40CB-9755-E0DA480A3B9C}" dt="2020-03-03T10:14:45.403" v="115" actId="478"/>
          <ac:picMkLst>
            <pc:docMk/>
            <pc:sldMk cId="0" sldId="316"/>
            <ac:picMk id="7" creationId="{00000000-0000-0000-0000-000000000000}"/>
          </ac:picMkLst>
        </pc:picChg>
      </pc:sldChg>
      <pc:sldChg chg="modSp">
        <pc:chgData name="Bijnen, JAM (Johan)" userId="26a08f2c-01df-42fd-8b2e-f6be77dec936" providerId="ADAL" clId="{73A2754E-8CEA-40CB-9755-E0DA480A3B9C}" dt="2020-03-04T10:51:14.970" v="1059" actId="20577"/>
        <pc:sldMkLst>
          <pc:docMk/>
          <pc:sldMk cId="2161446067" sldId="328"/>
        </pc:sldMkLst>
        <pc:spChg chg="mod">
          <ac:chgData name="Bijnen, JAM (Johan)" userId="26a08f2c-01df-42fd-8b2e-f6be77dec936" providerId="ADAL" clId="{73A2754E-8CEA-40CB-9755-E0DA480A3B9C}" dt="2020-03-04T10:51:14.970" v="1059" actId="20577"/>
          <ac:spMkLst>
            <pc:docMk/>
            <pc:sldMk cId="2161446067" sldId="328"/>
            <ac:spMk id="10246" creationId="{00000000-0000-0000-0000-000000000000}"/>
          </ac:spMkLst>
        </pc:spChg>
      </pc:sldChg>
      <pc:sldChg chg="modSp">
        <pc:chgData name="Bijnen, JAM (Johan)" userId="26a08f2c-01df-42fd-8b2e-f6be77dec936" providerId="ADAL" clId="{73A2754E-8CEA-40CB-9755-E0DA480A3B9C}" dt="2020-03-03T10:17:12.315" v="138" actId="20577"/>
        <pc:sldMkLst>
          <pc:docMk/>
          <pc:sldMk cId="2857885150" sldId="329"/>
        </pc:sldMkLst>
        <pc:spChg chg="mod">
          <ac:chgData name="Bijnen, JAM (Johan)" userId="26a08f2c-01df-42fd-8b2e-f6be77dec936" providerId="ADAL" clId="{73A2754E-8CEA-40CB-9755-E0DA480A3B9C}" dt="2020-03-03T10:17:12.315" v="138" actId="20577"/>
          <ac:spMkLst>
            <pc:docMk/>
            <pc:sldMk cId="2857885150" sldId="329"/>
            <ac:spMk id="10246" creationId="{00000000-0000-0000-0000-000000000000}"/>
          </ac:spMkLst>
        </pc:spChg>
      </pc:sldChg>
      <pc:sldChg chg="modSp mod">
        <pc:chgData name="Bijnen, JAM (Johan)" userId="26a08f2c-01df-42fd-8b2e-f6be77dec936" providerId="ADAL" clId="{73A2754E-8CEA-40CB-9755-E0DA480A3B9C}" dt="2020-03-02T13:42:28.649" v="0" actId="5793"/>
        <pc:sldMkLst>
          <pc:docMk/>
          <pc:sldMk cId="3269455240" sldId="331"/>
        </pc:sldMkLst>
        <pc:spChg chg="mod">
          <ac:chgData name="Bijnen, JAM (Johan)" userId="26a08f2c-01df-42fd-8b2e-f6be77dec936" providerId="ADAL" clId="{73A2754E-8CEA-40CB-9755-E0DA480A3B9C}" dt="2020-03-02T13:42:28.649" v="0" actId="5793"/>
          <ac:spMkLst>
            <pc:docMk/>
            <pc:sldMk cId="3269455240" sldId="331"/>
            <ac:spMk id="3" creationId="{00000000-0000-0000-0000-000000000000}"/>
          </ac:spMkLst>
        </pc:spChg>
      </pc:sldChg>
      <pc:sldChg chg="addSp delSp modSp add mod modAnim">
        <pc:chgData name="Bijnen, JAM (Johan)" userId="26a08f2c-01df-42fd-8b2e-f6be77dec936" providerId="ADAL" clId="{73A2754E-8CEA-40CB-9755-E0DA480A3B9C}" dt="2020-03-09T08:06:25.186" v="1303" actId="1076"/>
        <pc:sldMkLst>
          <pc:docMk/>
          <pc:sldMk cId="2212116132" sldId="332"/>
        </pc:sldMkLst>
        <pc:spChg chg="add mod">
          <ac:chgData name="Bijnen, JAM (Johan)" userId="26a08f2c-01df-42fd-8b2e-f6be77dec936" providerId="ADAL" clId="{73A2754E-8CEA-40CB-9755-E0DA480A3B9C}" dt="2020-03-09T07:53:14.596" v="1267" actId="1076"/>
          <ac:spMkLst>
            <pc:docMk/>
            <pc:sldMk cId="2212116132" sldId="332"/>
            <ac:spMk id="2" creationId="{39205318-3B46-4293-883F-3EAD13C65A28}"/>
          </ac:spMkLst>
        </pc:spChg>
        <pc:spChg chg="add del mod">
          <ac:chgData name="Bijnen, JAM (Johan)" userId="26a08f2c-01df-42fd-8b2e-f6be77dec936" providerId="ADAL" clId="{73A2754E-8CEA-40CB-9755-E0DA480A3B9C}" dt="2020-03-09T07:43:11.677" v="1073"/>
          <ac:spMkLst>
            <pc:docMk/>
            <pc:sldMk cId="2212116132" sldId="332"/>
            <ac:spMk id="3" creationId="{B4458C0A-456A-43CE-8353-821F15BFE8CF}"/>
          </ac:spMkLst>
        </pc:spChg>
        <pc:spChg chg="add mod">
          <ac:chgData name="Bijnen, JAM (Johan)" userId="26a08f2c-01df-42fd-8b2e-f6be77dec936" providerId="ADAL" clId="{73A2754E-8CEA-40CB-9755-E0DA480A3B9C}" dt="2020-03-09T08:06:02.096" v="1300" actId="20577"/>
          <ac:spMkLst>
            <pc:docMk/>
            <pc:sldMk cId="2212116132" sldId="332"/>
            <ac:spMk id="4" creationId="{CCC21742-1024-49DA-B3CD-697CF660F9E8}"/>
          </ac:spMkLst>
        </pc:spChg>
        <pc:spChg chg="add mod">
          <ac:chgData name="Bijnen, JAM (Johan)" userId="26a08f2c-01df-42fd-8b2e-f6be77dec936" providerId="ADAL" clId="{73A2754E-8CEA-40CB-9755-E0DA480A3B9C}" dt="2020-03-09T08:04:53.449" v="1269" actId="1076"/>
          <ac:spMkLst>
            <pc:docMk/>
            <pc:sldMk cId="2212116132" sldId="332"/>
            <ac:spMk id="5" creationId="{AA4C3601-0468-48BC-8376-83455D74A431}"/>
          </ac:spMkLst>
        </pc:spChg>
        <pc:spChg chg="add mod">
          <ac:chgData name="Bijnen, JAM (Johan)" userId="26a08f2c-01df-42fd-8b2e-f6be77dec936" providerId="ADAL" clId="{73A2754E-8CEA-40CB-9755-E0DA480A3B9C}" dt="2020-03-09T07:43:11.136" v="1071" actId="1076"/>
          <ac:spMkLst>
            <pc:docMk/>
            <pc:sldMk cId="2212116132" sldId="332"/>
            <ac:spMk id="8" creationId="{0CB8AE59-83B4-48A7-BFC4-4CA08286098B}"/>
          </ac:spMkLst>
        </pc:spChg>
        <pc:spChg chg="add mod">
          <ac:chgData name="Bijnen, JAM (Johan)" userId="26a08f2c-01df-42fd-8b2e-f6be77dec936" providerId="ADAL" clId="{73A2754E-8CEA-40CB-9755-E0DA480A3B9C}" dt="2020-03-09T08:06:25.186" v="1303" actId="1076"/>
          <ac:spMkLst>
            <pc:docMk/>
            <pc:sldMk cId="2212116132" sldId="332"/>
            <ac:spMk id="10" creationId="{C1B2054C-5417-48D3-8CE4-4504C2879839}"/>
          </ac:spMkLst>
        </pc:spChg>
        <pc:spChg chg="mod">
          <ac:chgData name="Bijnen, JAM (Johan)" userId="26a08f2c-01df-42fd-8b2e-f6be77dec936" providerId="ADAL" clId="{73A2754E-8CEA-40CB-9755-E0DA480A3B9C}" dt="2020-03-09T07:53:10.172" v="1266" actId="1076"/>
          <ac:spMkLst>
            <pc:docMk/>
            <pc:sldMk cId="2212116132" sldId="332"/>
            <ac:spMk id="10246" creationId="{00000000-0000-0000-0000-000000000000}"/>
          </ac:spMkLst>
        </pc:spChg>
        <pc:spChg chg="mod">
          <ac:chgData name="Bijnen, JAM (Johan)" userId="26a08f2c-01df-42fd-8b2e-f6be77dec936" providerId="ADAL" clId="{73A2754E-8CEA-40CB-9755-E0DA480A3B9C}" dt="2020-03-09T07:53:04.749" v="1265" actId="1076"/>
          <ac:spMkLst>
            <pc:docMk/>
            <pc:sldMk cId="2212116132" sldId="332"/>
            <ac:spMk id="10248" creationId="{00000000-0000-0000-0000-000000000000}"/>
          </ac:spMkLst>
        </pc:spChg>
        <pc:spChg chg="del">
          <ac:chgData name="Bijnen, JAM (Johan)" userId="26a08f2c-01df-42fd-8b2e-f6be77dec936" providerId="ADAL" clId="{73A2754E-8CEA-40CB-9755-E0DA480A3B9C}" dt="2020-03-03T10:22:11.489" v="264" actId="478"/>
          <ac:spMkLst>
            <pc:docMk/>
            <pc:sldMk cId="2212116132" sldId="332"/>
            <ac:spMk id="10249" creationId="{00000000-0000-0000-0000-000000000000}"/>
          </ac:spMkLst>
        </pc:spChg>
        <pc:picChg chg="del">
          <ac:chgData name="Bijnen, JAM (Johan)" userId="26a08f2c-01df-42fd-8b2e-f6be77dec936" providerId="ADAL" clId="{73A2754E-8CEA-40CB-9755-E0DA480A3B9C}" dt="2020-03-03T10:22:07.181" v="263" actId="478"/>
          <ac:picMkLst>
            <pc:docMk/>
            <pc:sldMk cId="2212116132" sldId="332"/>
            <ac:picMk id="7" creationId="{00000000-0000-0000-0000-000000000000}"/>
          </ac:picMkLst>
        </pc:picChg>
      </pc:sldChg>
      <pc:sldChg chg="delSp modSp add mod modAnim">
        <pc:chgData name="Bijnen, JAM (Johan)" userId="26a08f2c-01df-42fd-8b2e-f6be77dec936" providerId="ADAL" clId="{73A2754E-8CEA-40CB-9755-E0DA480A3B9C}" dt="2020-03-03T11:24:44.888" v="963" actId="20577"/>
        <pc:sldMkLst>
          <pc:docMk/>
          <pc:sldMk cId="1517780309" sldId="333"/>
        </pc:sldMkLst>
        <pc:spChg chg="del">
          <ac:chgData name="Bijnen, JAM (Johan)" userId="26a08f2c-01df-42fd-8b2e-f6be77dec936" providerId="ADAL" clId="{73A2754E-8CEA-40CB-9755-E0DA480A3B9C}" dt="2020-03-03T10:26:53.599" v="420" actId="478"/>
          <ac:spMkLst>
            <pc:docMk/>
            <pc:sldMk cId="1517780309" sldId="333"/>
            <ac:spMk id="2" creationId="{39205318-3B46-4293-883F-3EAD13C65A28}"/>
          </ac:spMkLst>
        </pc:spChg>
        <pc:spChg chg="del">
          <ac:chgData name="Bijnen, JAM (Johan)" userId="26a08f2c-01df-42fd-8b2e-f6be77dec936" providerId="ADAL" clId="{73A2754E-8CEA-40CB-9755-E0DA480A3B9C}" dt="2020-03-03T10:26:57.755" v="421" actId="478"/>
          <ac:spMkLst>
            <pc:docMk/>
            <pc:sldMk cId="1517780309" sldId="333"/>
            <ac:spMk id="8" creationId="{0CB8AE59-83B4-48A7-BFC4-4CA08286098B}"/>
          </ac:spMkLst>
        </pc:spChg>
        <pc:spChg chg="mod">
          <ac:chgData name="Bijnen, JAM (Johan)" userId="26a08f2c-01df-42fd-8b2e-f6be77dec936" providerId="ADAL" clId="{73A2754E-8CEA-40CB-9755-E0DA480A3B9C}" dt="2020-03-03T11:24:44.888" v="963" actId="20577"/>
          <ac:spMkLst>
            <pc:docMk/>
            <pc:sldMk cId="1517780309" sldId="333"/>
            <ac:spMk id="10246" creationId="{00000000-0000-0000-0000-000000000000}"/>
          </ac:spMkLst>
        </pc:spChg>
        <pc:spChg chg="mod">
          <ac:chgData name="Bijnen, JAM (Johan)" userId="26a08f2c-01df-42fd-8b2e-f6be77dec936" providerId="ADAL" clId="{73A2754E-8CEA-40CB-9755-E0DA480A3B9C}" dt="2020-03-03T10:56:08.458" v="920" actId="1076"/>
          <ac:spMkLst>
            <pc:docMk/>
            <pc:sldMk cId="1517780309" sldId="333"/>
            <ac:spMk id="10248" creationId="{00000000-0000-0000-0000-000000000000}"/>
          </ac:spMkLst>
        </pc:spChg>
      </pc:sldChg>
      <pc:sldChg chg="addSp modSp add mod">
        <pc:chgData name="Bijnen, JAM (Johan)" userId="26a08f2c-01df-42fd-8b2e-f6be77dec936" providerId="ADAL" clId="{73A2754E-8CEA-40CB-9755-E0DA480A3B9C}" dt="2020-03-04T10:51:59.929" v="1067" actId="20577"/>
        <pc:sldMkLst>
          <pc:docMk/>
          <pc:sldMk cId="1303544823" sldId="334"/>
        </pc:sldMkLst>
        <pc:spChg chg="add mod">
          <ac:chgData name="Bijnen, JAM (Johan)" userId="26a08f2c-01df-42fd-8b2e-f6be77dec936" providerId="ADAL" clId="{73A2754E-8CEA-40CB-9755-E0DA480A3B9C}" dt="2020-03-04T10:51:59.929" v="1067" actId="20577"/>
          <ac:spMkLst>
            <pc:docMk/>
            <pc:sldMk cId="1303544823" sldId="334"/>
            <ac:spMk id="2" creationId="{674E83EA-E9AF-4D4C-867E-EAA10ED3A70F}"/>
          </ac:spMkLst>
        </pc:spChg>
        <pc:spChg chg="mod">
          <ac:chgData name="Bijnen, JAM (Johan)" userId="26a08f2c-01df-42fd-8b2e-f6be77dec936" providerId="ADAL" clId="{73A2754E-8CEA-40CB-9755-E0DA480A3B9C}" dt="2020-03-03T12:19:13.843" v="989" actId="6549"/>
          <ac:spMkLst>
            <pc:docMk/>
            <pc:sldMk cId="1303544823" sldId="334"/>
            <ac:spMk id="10246" creationId="{00000000-0000-0000-0000-000000000000}"/>
          </ac:spMkLst>
        </pc:spChg>
        <pc:spChg chg="mod">
          <ac:chgData name="Bijnen, JAM (Johan)" userId="26a08f2c-01df-42fd-8b2e-f6be77dec936" providerId="ADAL" clId="{73A2754E-8CEA-40CB-9755-E0DA480A3B9C}" dt="2020-03-03T12:35:21.457" v="996" actId="20577"/>
          <ac:spMkLst>
            <pc:docMk/>
            <pc:sldMk cId="1303544823" sldId="334"/>
            <ac:spMk id="1024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5842027-88C9-40E4-99AE-FFDE3C73ECC1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88B71B5-9B95-4E82-A876-455A8188354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691115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D829984-9D83-42E8-A540-4409AA4B562D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17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D829984-9D83-42E8-A540-4409AA4B562D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5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D829984-9D83-42E8-A540-4409AA4B562D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4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D829984-9D83-42E8-A540-4409AA4B562D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325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12A7552-C012-4EDD-B4CD-FFC72551CB1B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04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12A7552-C012-4EDD-B4CD-FFC72551CB1B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79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12A7552-C012-4EDD-B4CD-FFC72551CB1B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66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12A7552-C012-4EDD-B4CD-FFC72551CB1B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11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71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B5E8D-F27A-460B-BD7C-8D31DE4C818C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68C9C-451F-4F72-A917-D2F0FDB95CD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6527076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47A7-78C2-44D5-9174-D562FC386825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A9C22-5D61-4BA6-98E5-74EB148D029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9128449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7879E-B981-4CAC-9604-43EC9BD26FF4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46FEAD-CFB7-4B60-8700-C1587FFE581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066253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C7302-BE71-4DC6-8BE9-D6C4CEB5ED53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DC277-BCB7-49ED-82CC-BDA45E0B8DA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85306686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662C-F0D3-4137-B3AF-4B1019C5A486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9E50A3-6086-49A7-92F3-3F6BB4DF521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23747559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8B418-319F-4F88-B46A-D7EDE31A8215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A168C-9E85-4A08-B83D-9B1DF64A83A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6623112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66E95-162D-4EF8-A6A4-7F7183A97736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890C6-08AF-4472-A362-A3F60A0C246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0263750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37DDA-B842-4F50-8BB2-59EA68791641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1BAB6F-B8B4-4005-AED2-10DFAAB4D40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64870033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FEFEA-F6CC-4E6D-B157-891BAC8F0CAF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629EA3-8645-4F68-A740-818759A287B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9271332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76C28-FF17-40B4-BF12-2EF3C623FC5E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EE995-FF82-4729-AE38-0BACBDBA282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640955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23268-8725-49CB-9DCF-06CF5E0708C8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C50AC4-605B-4DD7-910D-F3A739BC7D5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5904429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FCCBD3-61E4-47B8-B20E-D0564A49BAC6}" type="datetimeFigureOut">
              <a:rPr lang="nl-NL"/>
              <a:pPr>
                <a:defRPr/>
              </a:pPr>
              <a:t>9-3-2020</a:t>
            </a:fld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CEF978-4103-4108-8608-9FD0A1F38937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altLang="nl-NL" sz="4000">
                <a:solidFill>
                  <a:srgbClr val="54BDF2"/>
                </a:solidFill>
              </a:rPr>
              <a:t>4.1 </a:t>
            </a:r>
            <a:r>
              <a:rPr lang="nl-NL" altLang="nl-NL" sz="4000" dirty="0">
                <a:solidFill>
                  <a:srgbClr val="54BDF2"/>
                </a:solidFill>
              </a:rPr>
              <a:t>Van alles verzekerd?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</a:t>
            </a:r>
            <a:r>
              <a:rPr lang="nl-NL" altLang="nl-NL" dirty="0">
                <a:cs typeface="Arial" panose="020B0604020202020204" pitchFamily="34" charset="0"/>
              </a:rPr>
              <a:t>:</a:t>
            </a:r>
          </a:p>
          <a:p>
            <a:r>
              <a:rPr lang="nl-NL" dirty="0"/>
              <a:t>wat verzekeren is</a:t>
            </a:r>
          </a:p>
          <a:p>
            <a:r>
              <a:rPr lang="nl-NL" dirty="0"/>
              <a:t>waarvoor je een aansprakelijkheids- verzekering hebt</a:t>
            </a:r>
          </a:p>
          <a:p>
            <a:r>
              <a:rPr lang="nl-NL" dirty="0"/>
              <a:t>hoe je de verzekeringskosten berekent</a:t>
            </a:r>
            <a:endParaRPr lang="nl-NL" altLang="nl-NL" dirty="0"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8369144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395288" y="476672"/>
            <a:ext cx="8748712" cy="827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Je kunt je verzekeren voor schade die je zonder opzet toebrengt aan andere(n) en/of voor schade die je zelf oploopt</a:t>
            </a:r>
          </a:p>
          <a:p>
            <a:pPr eaLnBrk="1" hangingPunct="1"/>
            <a:r>
              <a:rPr lang="nl-NL" altLang="nl-NL" sz="2800" b="1" dirty="0"/>
              <a:t>Schade aan andere(n):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AVP </a:t>
            </a:r>
            <a:r>
              <a:rPr lang="nl-NL" altLang="nl-NL" sz="2800" dirty="0">
                <a:sym typeface="Wingdings" panose="05000000000000000000" pitchFamily="2" charset="2"/>
              </a:rPr>
              <a:t>(par. 4.1)</a:t>
            </a:r>
            <a:endParaRPr lang="nl-NL" altLang="nl-NL" sz="2800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W.A. voor motorvoertuigen (auto, scooter, brommer) </a:t>
            </a:r>
            <a:r>
              <a:rPr lang="nl-NL" altLang="nl-NL" sz="2800" dirty="0">
                <a:sym typeface="Wingdings" panose="05000000000000000000" pitchFamily="2" charset="2"/>
              </a:rPr>
              <a:t> verplicht! (par. 4.3)</a:t>
            </a:r>
            <a:endParaRPr lang="nl-NL" altLang="nl-NL" sz="2800" dirty="0"/>
          </a:p>
          <a:p>
            <a:pPr eaLnBrk="1" hangingPunct="1"/>
            <a:r>
              <a:rPr lang="nl-NL" altLang="nl-NL" sz="2800" b="1" dirty="0"/>
              <a:t>Schade die je zelf oploopt: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/>
              <a:t>Zorgverzekering </a:t>
            </a:r>
            <a:r>
              <a:rPr lang="nl-NL" altLang="nl-NL" sz="2800" dirty="0">
                <a:sym typeface="Wingdings" panose="05000000000000000000" pitchFamily="2" charset="2"/>
              </a:rPr>
              <a:t> verplicht! (par. 4.4)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>
                <a:sym typeface="Wingdings" panose="05000000000000000000" pitchFamily="2" charset="2"/>
              </a:rPr>
              <a:t>Cascoverzekering voor motorvoertuigen (par. 4.3)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>
                <a:sym typeface="Wingdings" panose="05000000000000000000" pitchFamily="2" charset="2"/>
              </a:rPr>
              <a:t>Inboedelverzekering (</a:t>
            </a:r>
            <a:r>
              <a:rPr lang="nl-NL" altLang="nl-NL" sz="2800" i="1" dirty="0">
                <a:sym typeface="Wingdings" panose="05000000000000000000" pitchFamily="2" charset="2"/>
              </a:rPr>
              <a:t>spullen</a:t>
            </a:r>
            <a:r>
              <a:rPr lang="nl-NL" altLang="nl-NL" sz="2800" dirty="0">
                <a:sym typeface="Wingdings" panose="05000000000000000000" pitchFamily="2" charset="2"/>
              </a:rPr>
              <a:t> in/aan huis) (par. 4.2)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>
                <a:sym typeface="Wingdings" panose="05000000000000000000" pitchFamily="2" charset="2"/>
              </a:rPr>
              <a:t>Opstalverzekering (schade aan huis) (par. 4.2)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nl-NL" altLang="nl-NL" sz="2800" dirty="0">
                <a:sym typeface="Wingdings" panose="05000000000000000000" pitchFamily="2" charset="2"/>
              </a:rPr>
              <a:t>Reisverzekering, annuleringsverzekering, fietsverzekering etc. etc.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b="1" dirty="0"/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	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0"/>
            <a:ext cx="8229600" cy="64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Soorten verzekeringen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778030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395288" y="476672"/>
            <a:ext cx="87487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b="1" dirty="0"/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	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0"/>
            <a:ext cx="8229600" cy="64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Opgaven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74E83EA-E9AF-4D4C-867E-EAA10ED3A70F}"/>
              </a:ext>
            </a:extLst>
          </p:cNvPr>
          <p:cNvSpPr txBox="1"/>
          <p:nvPr/>
        </p:nvSpPr>
        <p:spPr>
          <a:xfrm>
            <a:off x="611560" y="141277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Opgaven bij tekst: 2 t/m 7, 9 t/m13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35448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altLang="nl-NL" sz="4000" dirty="0">
                <a:solidFill>
                  <a:srgbClr val="54BDF2"/>
                </a:solidFill>
              </a:rPr>
              <a:t>4.1 Van alles verzekerd?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D:\Pincode - 6e editie\Pincode - vmbo bb\ICT\Leerjaar 3\verkleind-beeld-Pincode-3gt\verkleind-beeld-Pincode-3gt\4 - hoofdstuk 4\80827E8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700808"/>
            <a:ext cx="7274641" cy="356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69455240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73238"/>
            <a:ext cx="756126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Als je een </a:t>
            </a:r>
            <a:r>
              <a:rPr lang="nl-NL" sz="2800" i="1" dirty="0"/>
              <a:t>verzekering </a:t>
            </a:r>
            <a:r>
              <a:rPr lang="nl-NL" sz="2800" dirty="0"/>
              <a:t>afsluit, neemt een </a:t>
            </a:r>
            <a:r>
              <a:rPr lang="nl-NL" sz="2800" i="1" dirty="0"/>
              <a:t>verzekeringsmaatschappij </a:t>
            </a:r>
            <a:r>
              <a:rPr lang="nl-NL" sz="2800" dirty="0"/>
              <a:t>(</a:t>
            </a:r>
            <a:r>
              <a:rPr lang="nl-NL" sz="2800" b="1" dirty="0"/>
              <a:t>de verzekeraar</a:t>
            </a:r>
            <a:r>
              <a:rPr lang="nl-NL" sz="2800" dirty="0"/>
              <a:t>) het risico van schade over van jou, </a:t>
            </a:r>
            <a:r>
              <a:rPr lang="nl-NL" sz="2800" b="1" dirty="0"/>
              <a:t>de  v</a:t>
            </a:r>
            <a:r>
              <a:rPr lang="nl-NL" sz="2800" b="1" i="1" dirty="0"/>
              <a:t>erzekerde</a:t>
            </a:r>
            <a:r>
              <a:rPr lang="nl-NL" sz="2800" b="1" dirty="0"/>
              <a:t>. </a:t>
            </a:r>
          </a:p>
          <a:p>
            <a:endParaRPr lang="nl-NL" sz="2800" dirty="0"/>
          </a:p>
          <a:p>
            <a:r>
              <a:rPr lang="nl-NL" sz="2800" dirty="0"/>
              <a:t>Als je dan schade hebt of hebt veroorzaakt, vergoedt de verzekeraar deze schade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53549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Verzekering</a:t>
            </a:r>
          </a:p>
        </p:txBody>
      </p:sp>
      <p:sp>
        <p:nvSpPr>
          <p:cNvPr id="9" name="Tijdelijke aanduiding voor voettekst 4"/>
          <p:cNvSpPr txBox="1">
            <a:spLocks noGrp="1"/>
          </p:cNvSpPr>
          <p:nvPr/>
        </p:nvSpPr>
        <p:spPr bwMode="auto">
          <a:xfrm>
            <a:off x="3159919" y="630932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73238"/>
            <a:ext cx="756126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Je krijgt schade alleen vergoed als die het gevolg is van een </a:t>
            </a:r>
            <a:r>
              <a:rPr lang="nl-NL" sz="2800" b="1" i="1" dirty="0"/>
              <a:t>onzeker voorval</a:t>
            </a:r>
            <a:r>
              <a:rPr lang="nl-NL" sz="2800" dirty="0"/>
              <a:t>. Dat is een gebeurtenis waarvan je niet weet wanneer en of die ooit zal plaatsvinden.</a:t>
            </a:r>
          </a:p>
          <a:p>
            <a:r>
              <a:rPr lang="nl-NL" altLang="nl-NL" sz="2800" dirty="0"/>
              <a:t>Dus als je bijvoorbeeld expres iets kapot maakt dan wordt dat niet vergoed!!!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53549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Onzeker voorval</a:t>
            </a:r>
          </a:p>
        </p:txBody>
      </p:sp>
      <p:sp>
        <p:nvSpPr>
          <p:cNvPr id="10249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3557841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73238"/>
            <a:ext cx="756126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In de verzekeringsovereenkomst of </a:t>
            </a:r>
            <a:r>
              <a:rPr lang="nl-NL" sz="2800" b="1" i="1" dirty="0"/>
              <a:t>polis</a:t>
            </a:r>
            <a:r>
              <a:rPr lang="nl-NL" sz="2800" i="1" dirty="0"/>
              <a:t> </a:t>
            </a:r>
            <a:r>
              <a:rPr lang="nl-NL" sz="2800" dirty="0"/>
              <a:t>staat wat de </a:t>
            </a:r>
            <a:r>
              <a:rPr lang="nl-NL" sz="2800" b="1" i="1" dirty="0"/>
              <a:t>dekking</a:t>
            </a:r>
            <a:r>
              <a:rPr lang="nl-NL" sz="2800" i="1" dirty="0"/>
              <a:t> </a:t>
            </a:r>
            <a:r>
              <a:rPr lang="nl-NL" sz="2800" dirty="0"/>
              <a:t>is van de verzekering. </a:t>
            </a:r>
          </a:p>
          <a:p>
            <a:r>
              <a:rPr lang="nl-NL" sz="2800" dirty="0"/>
              <a:t>De dekking geeft aan waarvoor je verzekerd</a:t>
            </a:r>
          </a:p>
          <a:p>
            <a:r>
              <a:rPr lang="nl-NL" sz="2800" dirty="0"/>
              <a:t>bent en tot welk bedrag. </a:t>
            </a:r>
          </a:p>
          <a:p>
            <a:r>
              <a:rPr lang="nl-NL" sz="2800" dirty="0"/>
              <a:t>Bij de polis horen de </a:t>
            </a:r>
            <a:r>
              <a:rPr lang="nl-NL" sz="2800" i="1" dirty="0"/>
              <a:t>polisvoorwaarden</a:t>
            </a:r>
            <a:r>
              <a:rPr lang="nl-NL" sz="2800" dirty="0"/>
              <a:t>. </a:t>
            </a:r>
          </a:p>
          <a:p>
            <a:r>
              <a:rPr lang="nl-NL" sz="2800" dirty="0"/>
              <a:t>Hierin staan de rechten en plichten van de verzekerde en de verzekeraar.</a:t>
            </a:r>
            <a:endParaRPr lang="nl-NL" altLang="nl-NL" sz="2800" dirty="0"/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53549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Polis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276600" y="65087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3208345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1340768"/>
            <a:ext cx="8036123" cy="4464496"/>
          </a:xfrm>
        </p:spPr>
        <p:txBody>
          <a:bodyPr/>
          <a:lstStyle/>
          <a:p>
            <a:pPr algn="l"/>
            <a:r>
              <a:rPr lang="nl-NL" altLang="nl-NL" sz="2800" dirty="0">
                <a:latin typeface="Arial" panose="020B0604020202020204" pitchFamily="34" charset="0"/>
              </a:rPr>
              <a:t>De </a:t>
            </a:r>
            <a:r>
              <a:rPr lang="nl-NL" altLang="nl-NL" sz="2800" b="1" dirty="0">
                <a:latin typeface="Arial" panose="020B0604020202020204" pitchFamily="34" charset="0"/>
              </a:rPr>
              <a:t>totale verzekeringskosten </a:t>
            </a:r>
            <a:r>
              <a:rPr lang="nl-NL" altLang="nl-NL" sz="2800" dirty="0">
                <a:latin typeface="Arial" panose="020B0604020202020204" pitchFamily="34" charset="0"/>
              </a:rPr>
              <a:t>bestaan uit: </a:t>
            </a:r>
          </a:p>
          <a:p>
            <a:pPr algn="l"/>
            <a:endParaRPr lang="nl-NL" altLang="nl-NL" sz="2800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altLang="nl-NL" sz="2800" dirty="0">
                <a:latin typeface="Arial" panose="020B0604020202020204" pitchFamily="34" charset="0"/>
              </a:rPr>
              <a:t>premie</a:t>
            </a:r>
            <a:br>
              <a:rPr lang="nl-NL" altLang="nl-NL" sz="2800" dirty="0">
                <a:latin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</a:rPr>
              <a:t>    </a:t>
            </a:r>
            <a:r>
              <a:rPr lang="nl-NL" altLang="nl-NL" sz="4000" dirty="0">
                <a:latin typeface="Arial" panose="020B0604020202020204" pitchFamily="34" charset="0"/>
              </a:rPr>
              <a:t>+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altLang="nl-NL" sz="2800" dirty="0">
                <a:latin typeface="Arial" panose="020B0604020202020204" pitchFamily="34" charset="0"/>
              </a:rPr>
              <a:t>poliskosten </a:t>
            </a:r>
            <a:br>
              <a:rPr lang="nl-NL" altLang="nl-NL" sz="2800" dirty="0">
                <a:latin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</a:rPr>
              <a:t>    </a:t>
            </a:r>
            <a:r>
              <a:rPr lang="nl-NL" altLang="nl-NL" sz="4000" dirty="0">
                <a:latin typeface="Arial" panose="020B0604020202020204" pitchFamily="34" charset="0"/>
              </a:rPr>
              <a:t>+</a:t>
            </a:r>
            <a:endParaRPr lang="nl-NL" altLang="nl-NL" sz="2800" dirty="0">
              <a:latin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altLang="nl-NL" sz="2800" dirty="0">
                <a:latin typeface="Arial" panose="020B0604020202020204" pitchFamily="34" charset="0"/>
              </a:rPr>
              <a:t>assurantiebelasting</a:t>
            </a:r>
            <a:br>
              <a:rPr lang="nl-NL" altLang="nl-NL" sz="2800" dirty="0">
                <a:latin typeface="Arial" panose="020B0604020202020204" pitchFamily="34" charset="0"/>
              </a:rPr>
            </a:br>
            <a:r>
              <a:rPr lang="nl-NL" altLang="nl-NL" sz="2800" dirty="0">
                <a:latin typeface="Arial" panose="020B0604020202020204" pitchFamily="34" charset="0"/>
              </a:rPr>
              <a:t>(= % van premie + poliskosten)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altLang="nl-NL" sz="2800" dirty="0">
              <a:latin typeface="Arial" panose="020B0604020202020204" pitchFamily="34" charset="0"/>
            </a:endParaRPr>
          </a:p>
        </p:txBody>
      </p:sp>
      <p:sp>
        <p:nvSpPr>
          <p:cNvPr id="11270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Kosten verzekering</a:t>
            </a:r>
          </a:p>
        </p:txBody>
      </p:sp>
      <p:pic>
        <p:nvPicPr>
          <p:cNvPr id="2052" name="Picture 4" descr="D:\Pincode - 6e editie\Pincode - vmbo bb\ICT\Leerjaar 3\verkleind-beeld-Pincode-3gt\verkleind-beeld-Pincode-3gt\4 - hoofdstuk 4\80827E8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399" y="4433888"/>
            <a:ext cx="2752676" cy="182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ijschrift: pijl-links 2">
            <a:extLst>
              <a:ext uri="{FF2B5EF4-FFF2-40B4-BE49-F238E27FC236}">
                <a16:creationId xmlns:a16="http://schemas.microsoft.com/office/drawing/2014/main" id="{CD205DCF-E3C0-42DB-9F0D-7939E2DAAB30}"/>
              </a:ext>
            </a:extLst>
          </p:cNvPr>
          <p:cNvSpPr/>
          <p:nvPr/>
        </p:nvSpPr>
        <p:spPr>
          <a:xfrm>
            <a:off x="3059832" y="3306763"/>
            <a:ext cx="4775324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Betaal je meestal alléén het eerste jaar</a:t>
            </a:r>
          </a:p>
        </p:txBody>
      </p:sp>
      <p:sp>
        <p:nvSpPr>
          <p:cNvPr id="9" name="Bijschrift: pijl-links 8">
            <a:extLst>
              <a:ext uri="{FF2B5EF4-FFF2-40B4-BE49-F238E27FC236}">
                <a16:creationId xmlns:a16="http://schemas.microsoft.com/office/drawing/2014/main" id="{5868DE38-67DC-4B1D-BB3B-55ACBC712A45}"/>
              </a:ext>
            </a:extLst>
          </p:cNvPr>
          <p:cNvSpPr/>
          <p:nvPr/>
        </p:nvSpPr>
        <p:spPr>
          <a:xfrm>
            <a:off x="2771800" y="2179638"/>
            <a:ext cx="4775324" cy="9144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Betaal je elk jaar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203462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91369" y="1106993"/>
            <a:ext cx="756126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altLang="nl-NL" sz="2800" dirty="0"/>
              <a:t>Een deel van de schade dat niet vergoed wordt door de verzekeraar, maar dat de verzekerde zelf betaalt.</a:t>
            </a:r>
          </a:p>
          <a:p>
            <a:endParaRPr lang="nl-NL" sz="2800" dirty="0"/>
          </a:p>
          <a:p>
            <a:r>
              <a:rPr lang="nl-NL" sz="2800" dirty="0"/>
              <a:t>Soms kun je kiezen of je een eigen risico wilt. Soms heb je een verplicht eigen risico. </a:t>
            </a:r>
          </a:p>
          <a:p>
            <a:r>
              <a:rPr lang="nl-NL" sz="2800" b="1" dirty="0"/>
              <a:t>Met een eigen risico betaal je minder premie dan bij een verzekering zonder eigen risico. </a:t>
            </a:r>
          </a:p>
          <a:p>
            <a:r>
              <a:rPr lang="nl-NL" altLang="nl-NL" sz="2800" b="1" dirty="0"/>
              <a:t>Soms kun je kiezen hoe hoog je eigen risico is. Dan geldt: hoe hoger het eigen risico des te lager de premie!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53549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Eigen risico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276600" y="65087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144606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91369" y="1524258"/>
            <a:ext cx="756126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De Aansprakelijkheidsverzekering voor particulieren </a:t>
            </a:r>
            <a:r>
              <a:rPr lang="nl-NL" altLang="nl-NL" sz="2800" b="1" dirty="0"/>
              <a:t>(AVP) </a:t>
            </a:r>
            <a:r>
              <a:rPr lang="nl-NL" altLang="nl-NL" sz="2800" dirty="0"/>
              <a:t>is een verzekering tegen schade die je zonder opzet (onzeker voorval) aan anderen toebrengt. </a:t>
            </a:r>
          </a:p>
          <a:p>
            <a:pPr eaLnBrk="1" hangingPunct="1"/>
            <a:r>
              <a:rPr lang="nl-NL" altLang="nl-NL" sz="2800" dirty="0"/>
              <a:t>Je bent dan verzekerd tegen zowel de lichamelijke als de materiële schade die je iemand toebrengt.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Bij een AVP voor een gezin zijn ook de partner, kinderen, minderjarige logés en huisdieren meeverzekerd.</a:t>
            </a:r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AVP</a:t>
            </a:r>
          </a:p>
        </p:txBody>
      </p:sp>
      <p:sp>
        <p:nvSpPr>
          <p:cNvPr id="10249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578851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66013" y="962175"/>
            <a:ext cx="7895432" cy="39703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b="1" dirty="0"/>
              <a:t>Verzekerde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	   </a:t>
            </a:r>
            <a:r>
              <a:rPr lang="nl-NL" altLang="nl-NL" sz="2800" dirty="0" err="1"/>
              <a:t>premie+poliskosten+assurantiebelasting</a:t>
            </a:r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b="1" dirty="0"/>
              <a:t>Verzekeraar</a:t>
            </a:r>
            <a:br>
              <a:rPr lang="nl-NL" altLang="nl-NL" sz="2800" dirty="0"/>
            </a:br>
            <a:endParaRPr lang="nl-NL" altLang="nl-NL" sz="2800" dirty="0"/>
          </a:p>
          <a:p>
            <a:pPr eaLnBrk="1" hangingPunct="1"/>
            <a:r>
              <a:rPr lang="nl-NL" altLang="nl-NL" sz="2800" dirty="0"/>
              <a:t>	   schade min eigen risico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b="1" dirty="0"/>
              <a:t>Verzekerde/degene die schade heeft</a:t>
            </a:r>
            <a:endParaRPr lang="nl-NL" altLang="nl-NL" sz="2800" dirty="0"/>
          </a:p>
        </p:txBody>
      </p:sp>
      <p:sp>
        <p:nvSpPr>
          <p:cNvPr id="10248" name="Titel 1"/>
          <p:cNvSpPr>
            <a:spLocks/>
          </p:cNvSpPr>
          <p:nvPr/>
        </p:nvSpPr>
        <p:spPr bwMode="auto">
          <a:xfrm>
            <a:off x="482555" y="33366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Kortom</a:t>
            </a:r>
          </a:p>
        </p:txBody>
      </p:sp>
      <p:sp>
        <p:nvSpPr>
          <p:cNvPr id="2" name="Pijl: omlaag 1">
            <a:extLst>
              <a:ext uri="{FF2B5EF4-FFF2-40B4-BE49-F238E27FC236}">
                <a16:creationId xmlns:a16="http://schemas.microsoft.com/office/drawing/2014/main" id="{39205318-3B46-4293-883F-3EAD13C65A28}"/>
              </a:ext>
            </a:extLst>
          </p:cNvPr>
          <p:cNvSpPr/>
          <p:nvPr/>
        </p:nvSpPr>
        <p:spPr>
          <a:xfrm>
            <a:off x="1070154" y="1573083"/>
            <a:ext cx="51791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omlaag 7">
            <a:extLst>
              <a:ext uri="{FF2B5EF4-FFF2-40B4-BE49-F238E27FC236}">
                <a16:creationId xmlns:a16="http://schemas.microsoft.com/office/drawing/2014/main" id="{0CB8AE59-83B4-48A7-BFC4-4CA08286098B}"/>
              </a:ext>
            </a:extLst>
          </p:cNvPr>
          <p:cNvSpPr/>
          <p:nvPr/>
        </p:nvSpPr>
        <p:spPr>
          <a:xfrm>
            <a:off x="1077209" y="3466018"/>
            <a:ext cx="517917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CC21742-1024-49DA-B3CD-697CF660F9E8}"/>
              </a:ext>
            </a:extLst>
          </p:cNvPr>
          <p:cNvSpPr txBox="1"/>
          <p:nvPr/>
        </p:nvSpPr>
        <p:spPr>
          <a:xfrm>
            <a:off x="766013" y="5108240"/>
            <a:ext cx="83519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Hoe hoger het eigen risico: hoe hoger/ lager de premie?</a:t>
            </a:r>
          </a:p>
          <a:p>
            <a:r>
              <a:rPr lang="nl-NL" b="1" dirty="0">
                <a:solidFill>
                  <a:srgbClr val="FF0000"/>
                </a:solidFill>
              </a:rPr>
              <a:t>Lager!</a:t>
            </a:r>
            <a:endParaRPr lang="nl-NL" b="1" dirty="0"/>
          </a:p>
          <a:p>
            <a:r>
              <a:rPr lang="nl-NL" b="1" dirty="0"/>
              <a:t>Dus: hoe lager het eigen risico: hoe hoger de premie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A4C3601-0468-48BC-8376-83455D74A431}"/>
              </a:ext>
            </a:extLst>
          </p:cNvPr>
          <p:cNvSpPr txBox="1"/>
          <p:nvPr/>
        </p:nvSpPr>
        <p:spPr>
          <a:xfrm>
            <a:off x="1675339" y="1874259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dirty="0"/>
              <a:t>€</a:t>
            </a:r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1B2054C-5417-48D3-8CE4-4504C2879839}"/>
              </a:ext>
            </a:extLst>
          </p:cNvPr>
          <p:cNvSpPr txBox="1"/>
          <p:nvPr/>
        </p:nvSpPr>
        <p:spPr>
          <a:xfrm>
            <a:off x="1675339" y="3601372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dirty="0"/>
              <a:t>€</a:t>
            </a:r>
            <a:endParaRPr lang="nl-N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211613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5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e9b8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f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f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5e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e9baf"/>
</p:tagLst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829DA4-2835-4326-8963-D210F5F63B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34BD9E-489D-4507-A424-57F7FF21AD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E715B0-DE7B-41B6-9FF3-B882DAE4B9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1517</TotalTime>
  <Words>566</Words>
  <Application>Microsoft Office PowerPoint</Application>
  <PresentationFormat>Diavoorstelling (4:3)</PresentationFormat>
  <Paragraphs>90</Paragraphs>
  <Slides>11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Corbel</vt:lpstr>
      <vt:lpstr>Standaardontwerp</vt:lpstr>
      <vt:lpstr>§4.1 Van alles verzekerd?</vt:lpstr>
      <vt:lpstr>§4.1 Van alles verzekerd?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van der feen</dc:creator>
  <cp:lastModifiedBy>laptop</cp:lastModifiedBy>
  <cp:revision>220</cp:revision>
  <dcterms:created xsi:type="dcterms:W3CDTF">2009-03-16T17:34:45Z</dcterms:created>
  <dcterms:modified xsi:type="dcterms:W3CDTF">2020-03-09T08:06:34Z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